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9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D373-EDE4-4671-AE12-D94BD76A3B15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6CFEF43-A5B4-463D-A5BC-9DE85ECC1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1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D373-EDE4-4671-AE12-D94BD76A3B15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CFEF43-A5B4-463D-A5BC-9DE85ECC1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92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D373-EDE4-4671-AE12-D94BD76A3B15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CFEF43-A5B4-463D-A5BC-9DE85ECC14C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5055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D373-EDE4-4671-AE12-D94BD76A3B15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CFEF43-A5B4-463D-A5BC-9DE85ECC1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54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D373-EDE4-4671-AE12-D94BD76A3B15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CFEF43-A5B4-463D-A5BC-9DE85ECC14C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1653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D373-EDE4-4671-AE12-D94BD76A3B15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CFEF43-A5B4-463D-A5BC-9DE85ECC1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628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D373-EDE4-4671-AE12-D94BD76A3B15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FEF43-A5B4-463D-A5BC-9DE85ECC1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6609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D373-EDE4-4671-AE12-D94BD76A3B15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FEF43-A5B4-463D-A5BC-9DE85ECC1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40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D373-EDE4-4671-AE12-D94BD76A3B15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FEF43-A5B4-463D-A5BC-9DE85ECC1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12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D373-EDE4-4671-AE12-D94BD76A3B15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CFEF43-A5B4-463D-A5BC-9DE85ECC1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1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D373-EDE4-4671-AE12-D94BD76A3B15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6CFEF43-A5B4-463D-A5BC-9DE85ECC1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49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D373-EDE4-4671-AE12-D94BD76A3B15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6CFEF43-A5B4-463D-A5BC-9DE85ECC1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15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D373-EDE4-4671-AE12-D94BD76A3B15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FEF43-A5B4-463D-A5BC-9DE85ECC1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813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D373-EDE4-4671-AE12-D94BD76A3B15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FEF43-A5B4-463D-A5BC-9DE85ECC1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31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D373-EDE4-4671-AE12-D94BD76A3B15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FEF43-A5B4-463D-A5BC-9DE85ECC1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6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1D373-EDE4-4671-AE12-D94BD76A3B15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CFEF43-A5B4-463D-A5BC-9DE85ECC1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1D373-EDE4-4671-AE12-D94BD76A3B15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6CFEF43-A5B4-463D-A5BC-9DE85ECC1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40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015C2-2453-4B6E-A162-CB7D1B8BAC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40C08F-FDE4-4EF9-9DD0-CA047FBD09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AB3D80-7DA2-4363-8FD0-90AF30FC3E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6041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C64ED5-3347-465B-B191-311B901FB6BE}"/>
              </a:ext>
            </a:extLst>
          </p:cNvPr>
          <p:cNvSpPr txBox="1"/>
          <p:nvPr/>
        </p:nvSpPr>
        <p:spPr>
          <a:xfrm>
            <a:off x="357051" y="2366526"/>
            <a:ext cx="6357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sz="3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474E9962-41AC-4B50-8B10-EABEAD89A6B6}"/>
              </a:ext>
            </a:extLst>
          </p:cNvPr>
          <p:cNvSpPr/>
          <p:nvPr/>
        </p:nvSpPr>
        <p:spPr>
          <a:xfrm>
            <a:off x="1524000" y="3255962"/>
            <a:ext cx="949234" cy="5138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A3B4BD-0551-45A8-AB0F-4B914242F2F4}"/>
              </a:ext>
            </a:extLst>
          </p:cNvPr>
          <p:cNvSpPr txBox="1"/>
          <p:nvPr/>
        </p:nvSpPr>
        <p:spPr>
          <a:xfrm>
            <a:off x="2891245" y="3208924"/>
            <a:ext cx="3291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4A66D386-B090-4DDE-8177-6B33D951B678}"/>
              </a:ext>
            </a:extLst>
          </p:cNvPr>
          <p:cNvSpPr/>
          <p:nvPr/>
        </p:nvSpPr>
        <p:spPr>
          <a:xfrm>
            <a:off x="1524000" y="3893513"/>
            <a:ext cx="949234" cy="5138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12985B01-99A9-4EFC-ADD1-74CB00EC742C}"/>
              </a:ext>
            </a:extLst>
          </p:cNvPr>
          <p:cNvSpPr/>
          <p:nvPr/>
        </p:nvSpPr>
        <p:spPr>
          <a:xfrm>
            <a:off x="1524000" y="4519749"/>
            <a:ext cx="949234" cy="5138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C7FEED-6566-4177-B127-B0950D06E531}"/>
              </a:ext>
            </a:extLst>
          </p:cNvPr>
          <p:cNvSpPr txBox="1"/>
          <p:nvPr/>
        </p:nvSpPr>
        <p:spPr>
          <a:xfrm>
            <a:off x="2952205" y="3847744"/>
            <a:ext cx="25690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88A5B13-9455-4C61-9DF6-0BDE326BAEF1}"/>
              </a:ext>
            </a:extLst>
          </p:cNvPr>
          <p:cNvSpPr txBox="1"/>
          <p:nvPr/>
        </p:nvSpPr>
        <p:spPr>
          <a:xfrm>
            <a:off x="2952205" y="4429919"/>
            <a:ext cx="5233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E1009B3-4329-438F-9B95-EEAC314BC483}"/>
              </a:ext>
            </a:extLst>
          </p:cNvPr>
          <p:cNvSpPr txBox="1"/>
          <p:nvPr/>
        </p:nvSpPr>
        <p:spPr>
          <a:xfrm>
            <a:off x="1639019" y="324444"/>
            <a:ext cx="8298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CHUẨN BỊ BÀI HỌC</a:t>
            </a:r>
            <a:endParaRPr lang="en-US" sz="3600" b="1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639019" y="1252884"/>
            <a:ext cx="8082951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6: Chia hết và chia có dư</a:t>
            </a:r>
          </a:p>
          <a:p>
            <a:pPr algn="ctr"/>
            <a:r>
              <a:rPr lang="vi-VN" sz="32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chất chia hết của một tổng</a:t>
            </a:r>
            <a:endParaRPr lang="en-US" sz="3200" b="1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04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015C2-2453-4B6E-A162-CB7D1B8BAC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40C08F-FDE4-4EF9-9DD0-CA047FBD09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AB3D80-7DA2-4363-8FD0-90AF30FC3E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11"/>
            <a:ext cx="12191999" cy="686041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C513419-C8F0-43EE-8913-4C44E326334F}"/>
              </a:ext>
            </a:extLst>
          </p:cNvPr>
          <p:cNvSpPr txBox="1"/>
          <p:nvPr/>
        </p:nvSpPr>
        <p:spPr>
          <a:xfrm>
            <a:off x="696686" y="1192623"/>
            <a:ext cx="4428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Chia hết và chia có dư</a:t>
            </a:r>
            <a:endParaRPr lang="en-US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26541D-C2AB-4250-ACD5-D0561AA5BD7B}"/>
              </a:ext>
            </a:extLst>
          </p:cNvPr>
          <p:cNvSpPr txBox="1"/>
          <p:nvPr/>
        </p:nvSpPr>
        <p:spPr>
          <a:xfrm>
            <a:off x="853439" y="1823455"/>
            <a:ext cx="1031965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 cứu bài toán: 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vi-VN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thể chia đều 15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vi-VN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 cho 3 bạn hay không? Vì sao?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vi-VN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thể chia đều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bạn hay không? Vì sao?</a:t>
            </a:r>
          </a:p>
          <a:p>
            <a:endParaRPr lang="en-US" sz="2600" dirty="0" smtClean="0">
              <a:solidFill>
                <a:srgbClr val="92D050"/>
              </a:solidFill>
            </a:endParaRPr>
          </a:p>
          <a:p>
            <a:endParaRPr lang="vi-VN" sz="2600" dirty="0">
              <a:solidFill>
                <a:srgbClr val="92D050"/>
              </a:solidFill>
            </a:endParaRPr>
          </a:p>
          <a:p>
            <a:endParaRPr lang="en-US" sz="2600" dirty="0">
              <a:solidFill>
                <a:srgbClr val="92D05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85E4A3-D426-4C4C-975B-24587882606E}"/>
              </a:ext>
            </a:extLst>
          </p:cNvPr>
          <p:cNvSpPr txBox="1"/>
          <p:nvPr/>
        </p:nvSpPr>
        <p:spPr>
          <a:xfrm>
            <a:off x="696685" y="3686908"/>
            <a:ext cx="66881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Tính chất chia hết của một tổng</a:t>
            </a:r>
            <a:endParaRPr lang="en-US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02FC48-6627-48F3-8C05-B4D2A7356788}"/>
              </a:ext>
            </a:extLst>
          </p:cNvPr>
          <p:cNvSpPr txBox="1"/>
          <p:nvPr/>
        </p:nvSpPr>
        <p:spPr>
          <a:xfrm>
            <a:off x="782949" y="4433313"/>
            <a:ext cx="108079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hai số chia hết cho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vi-VN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của chúng có chia hết cho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vi-VN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vi-VN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hai số chia hết cho 13. Hiệu của chúng có chia hết cho 13 không</a:t>
            </a:r>
            <a:r>
              <a:rPr lang="vi-VN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Viết 3 số chia hết cho 2, kiểm tra xem tổng của chúng có chia hết cho 2 không?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62377" y="432773"/>
            <a:ext cx="5529532" cy="632687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 vụ cần chuẩn bị</a:t>
            </a:r>
            <a:endParaRPr lang="en-US" sz="3600" b="1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23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015C2-2453-4B6E-A162-CB7D1B8BAC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40C08F-FDE4-4EF9-9DD0-CA047FBD09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AB3D80-7DA2-4363-8FD0-90AF30FC3E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604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A7969B2-6702-47AF-BB63-CADF0720388F}"/>
              </a:ext>
            </a:extLst>
          </p:cNvPr>
          <p:cNvSpPr txBox="1"/>
          <p:nvPr/>
        </p:nvSpPr>
        <p:spPr>
          <a:xfrm>
            <a:off x="767752" y="564197"/>
            <a:ext cx="1021375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vi-VN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6,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6.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91106D-439E-4E93-BACA-33B9D4C8B59A}"/>
              </a:ext>
            </a:extLst>
          </p:cNvPr>
          <p:cNvSpPr txBox="1"/>
          <p:nvPr/>
        </p:nvSpPr>
        <p:spPr>
          <a:xfrm>
            <a:off x="744920" y="2030541"/>
            <a:ext cx="982187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vi-VN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726611" y="3726942"/>
            <a:ext cx="4416725" cy="7156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 liệu tham khảo</a:t>
            </a:r>
            <a:r>
              <a:rPr lang="en-US" sz="36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14732" y="4754010"/>
            <a:ext cx="968746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https://hanhtrangso.nxbgd.vn/ebook/read/toan-6-tap-mot-10783</a:t>
            </a:r>
            <a:endParaRPr lang="vi-VN" sz="32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25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252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Tahoma</vt:lpstr>
      <vt:lpstr>Times New Roman</vt:lpstr>
      <vt:lpstr>Wingdings 3</vt:lpstr>
      <vt:lpstr>Wisp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10</dc:creator>
  <cp:lastModifiedBy>ismail - [2010]</cp:lastModifiedBy>
  <cp:revision>9</cp:revision>
  <dcterms:created xsi:type="dcterms:W3CDTF">2021-08-30T17:04:17Z</dcterms:created>
  <dcterms:modified xsi:type="dcterms:W3CDTF">2021-09-02T10:16:20Z</dcterms:modified>
</cp:coreProperties>
</file>